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BhzpZD8i8s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11/21/2024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6050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NOVEMBER 21,2024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 ADVERTISEMENT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 20-2024- </a:t>
            </a:r>
            <a:r>
              <a:rPr lang="en-US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LSA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GRANT- </a:t>
            </a:r>
            <a:r>
              <a:rPr lang="en-US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RUSHBROOK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CREEK PHASE 1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ADMINISTRATION AGREEMENT- </a:t>
            </a:r>
            <a:r>
              <a:rPr lang="en-US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LSA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GRANT- </a:t>
            </a:r>
            <a:r>
              <a:rPr lang="en-US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RUSHBROOK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CREEK PHASE 1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 21-2024- PENNDOT MTF GRANT- CURB &amp; SIDEWALK PROJECT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ADMINISTRATION AGREEMENT- PENNDOT MTF GRANT- CURB &amp; SIDEWALK PROJECT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CONTRACT FOR 2025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40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11/21/2024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124,773.89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1,040.64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6,244.82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79,541.58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6,177.28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300.59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1,112.07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24,485.49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1,123.65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122.81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175.12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2,949.38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196.50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27,281.70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5,821.60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128,461.50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410,031.31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16,047.80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Long Term Debt      79,093.76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</a:t>
            </a:r>
            <a:r>
              <a:rPr lang="en-US" dirty="0" err="1">
                <a:hlinkClick r:id="rId2"/>
              </a:rPr>
              <a:t>sBhzpZD8i8s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16341</TotalTime>
  <Words>270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251</cp:revision>
  <dcterms:created xsi:type="dcterms:W3CDTF">2019-10-03T16:39:17Z</dcterms:created>
  <dcterms:modified xsi:type="dcterms:W3CDTF">2024-11-21T20:10:37Z</dcterms:modified>
</cp:coreProperties>
</file>